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76" r:id="rId3"/>
    <p:sldId id="283" r:id="rId4"/>
    <p:sldId id="268" r:id="rId5"/>
    <p:sldId id="269" r:id="rId6"/>
    <p:sldId id="270" r:id="rId7"/>
    <p:sldId id="277" r:id="rId8"/>
    <p:sldId id="279" r:id="rId9"/>
    <p:sldId id="281" r:id="rId10"/>
    <p:sldId id="280" r:id="rId11"/>
    <p:sldId id="263" r:id="rId12"/>
    <p:sldId id="272" r:id="rId13"/>
    <p:sldId id="273" r:id="rId14"/>
    <p:sldId id="271" r:id="rId15"/>
    <p:sldId id="27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FF"/>
    <a:srgbClr val="549E39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975" autoAdjust="0"/>
  </p:normalViewPr>
  <p:slideViewPr>
    <p:cSldViewPr snapToGrid="0">
      <p:cViewPr varScale="1">
        <p:scale>
          <a:sx n="88" d="100"/>
          <a:sy n="88" d="100"/>
        </p:scale>
        <p:origin x="1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1.2399322625981301E-2"/>
                  <c:y val="5.6508102578140497E-3"/>
                </c:manualLayout>
              </c:layout>
              <c:tx>
                <c:rich>
                  <a:bodyPr/>
                  <a:lstStyle/>
                  <a:p>
                    <a:fld id="{A9DFCFC9-19AB-4A31-89EB-28611651302A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E0A9BACA-CB82-4D88-ADC2-73487231A6C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FAA-4DB4-95D7-27D8BE985A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EAF67A4-85F2-481E-BF51-22131C49DBB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80A92E4F-2201-47A7-BB0F-0060A490ACC5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FAA-4DB4-95D7-27D8BE985A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349E6DB-363A-43DB-B75C-1CD96DC6AF5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E18730BC-257A-490C-844D-E774909DAE0E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FAA-4DB4-95D7-27D8BE985A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80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FAA-4DB4-95D7-27D8BE985A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D356BE4-1020-4C47-9C76-CF509725E8E6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5EAE155D-6DA0-45D9-A0C0-88D7B10A8975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3A0-4CB8-A346-5EB9756A7E8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DF91D54-0C08-4901-8C31-75819486182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FA397F34-1F19-4928-8283-39FAA578975E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3A0-4CB8-A346-5EB9756A7E8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86A6C2-FAF6-442C-BCDC-5E02A5FA342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93799FE6-51BA-4E0A-A875-857EF31BF7E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3A0-4CB8-A346-5EB9756A7E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63</c:v>
                </c:pt>
                <c:pt idx="2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3A0-4CB8-A346-5EB9756A7E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AU"/>
              <a:t>AI Course Selection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r>
              <a:rPr lang="en-AU"/>
              <a:t>Project Audit 2</a:t>
            </a:r>
            <a:endParaRPr lang="en-AU" dirty="0"/>
          </a:p>
        </p:txBody>
      </p:sp>
      <p:pic>
        <p:nvPicPr>
          <p:cNvPr id="21" name="Picture 20" descr="A computer sitting on top of a table&#10;&#10;Description generated with high confidence">
            <a:extLst>
              <a:ext uri="{FF2B5EF4-FFF2-40B4-BE49-F238E27FC236}">
                <a16:creationId xmlns:a16="http://schemas.microsoft.com/office/drawing/2014/main" id="{6A65EBA3-E10E-4349-AA82-475B92C4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AI Course Selection</a:t>
            </a:r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large building&#10;&#10;Description generated with high confidence">
            <a:extLst>
              <a:ext uri="{FF2B5EF4-FFF2-40B4-BE49-F238E27FC236}">
                <a16:creationId xmlns:a16="http://schemas.microsoft.com/office/drawing/2014/main" id="{FA1B99E3-065C-4DCA-98ED-EF9EFC85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3723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large pool of water&#10;&#10;Description generated with very high confidence">
            <a:extLst>
              <a:ext uri="{FF2B5EF4-FFF2-40B4-BE49-F238E27FC236}">
                <a16:creationId xmlns:a16="http://schemas.microsoft.com/office/drawing/2014/main" id="{4F487523-D509-4775-A1CD-DBA0B34C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r="2132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33300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A5E06-7FC9-4C7F-BA49-988F3774E414}"/>
              </a:ext>
            </a:extLst>
          </p:cNvPr>
          <p:cNvGrpSpPr/>
          <p:nvPr/>
        </p:nvGrpSpPr>
        <p:grpSpPr>
          <a:xfrm>
            <a:off x="3853369" y="5474172"/>
            <a:ext cx="4485261" cy="790575"/>
            <a:chOff x="3354792" y="5582055"/>
            <a:chExt cx="4485261" cy="790575"/>
          </a:xfrm>
        </p:grpSpPr>
        <p:sp>
          <p:nvSpPr>
            <p:cNvPr id="17" name="Rounded Rectangle 14">
              <a:extLst>
                <a:ext uri="{FF2B5EF4-FFF2-40B4-BE49-F238E27FC236}">
                  <a16:creationId xmlns:a16="http://schemas.microsoft.com/office/drawing/2014/main" id="{A23E5603-4734-4F1A-8ED3-85810C22AC1A}"/>
                </a:ext>
              </a:extLst>
            </p:cNvPr>
            <p:cNvSpPr/>
            <p:nvPr/>
          </p:nvSpPr>
          <p:spPr>
            <a:xfrm>
              <a:off x="3354792" y="5582055"/>
              <a:ext cx="4485261" cy="79057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Ins="108000" rtlCol="0" anchor="ctr"/>
            <a:lstStyle/>
            <a:p>
              <a:pPr algn="r"/>
              <a:endParaRPr lang="en-NZ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E173552-25D9-413E-A6A6-FD2EE305F850}"/>
                </a:ext>
              </a:extLst>
            </p:cNvPr>
            <p:cNvSpPr/>
            <p:nvPr/>
          </p:nvSpPr>
          <p:spPr>
            <a:xfrm>
              <a:off x="3509789" y="5672671"/>
              <a:ext cx="1928986" cy="602673"/>
            </a:xfrm>
            <a:prstGeom prst="rightArrow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6C154-C4E7-4918-A85A-72F16C8461C1}"/>
                </a:ext>
              </a:extLst>
            </p:cNvPr>
            <p:cNvSpPr txBox="1"/>
            <p:nvPr/>
          </p:nvSpPr>
          <p:spPr>
            <a:xfrm>
              <a:off x="5052821" y="5787715"/>
              <a:ext cx="2787232" cy="369332"/>
            </a:xfrm>
            <a:prstGeom prst="rect">
              <a:avLst/>
            </a:prstGeom>
            <a:noFill/>
          </p:spPr>
          <p:txBody>
            <a:bodyPr wrap="square" rIns="144000" rtlCol="0">
              <a:spAutoFit/>
            </a:bodyPr>
            <a:lstStyle/>
            <a:p>
              <a:pPr algn="r"/>
              <a:r>
                <a:rPr lang="en-NZ" b="1" dirty="0">
                  <a:solidFill>
                    <a:schemeClr val="accent6">
                      <a:lumMod val="75000"/>
                    </a:schemeClr>
                  </a:solidFill>
                </a:rPr>
                <a:t>Platform: Website</a:t>
              </a:r>
            </a:p>
          </p:txBody>
        </p:sp>
      </p:grpSp>
      <p:pic>
        <p:nvPicPr>
          <p:cNvPr id="22" name="Content Placeholder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B5A54-CF04-4A77-B54F-9E0EDB40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0" y="999075"/>
            <a:ext cx="6920617" cy="4351338"/>
          </a:xfrm>
        </p:spPr>
      </p:pic>
    </p:spTree>
    <p:extLst>
      <p:ext uri="{BB962C8B-B14F-4D97-AF65-F5344CB8AC3E}">
        <p14:creationId xmlns:p14="http://schemas.microsoft.com/office/powerpoint/2010/main" val="690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1505</TotalTime>
  <Words>596</Words>
  <Application>Microsoft Office PowerPoint</Application>
  <PresentationFormat>Widescreen</PresentationFormat>
  <Paragraphs>175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 Unicode MS</vt:lpstr>
      <vt:lpstr>Arial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View</vt:lpstr>
      <vt:lpstr>AI Course Selection</vt:lpstr>
      <vt:lpstr>Our Story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  <vt:lpstr>AI Course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Yong Lim</cp:lastModifiedBy>
  <cp:revision>209</cp:revision>
  <dcterms:created xsi:type="dcterms:W3CDTF">2018-03-22T09:00:38Z</dcterms:created>
  <dcterms:modified xsi:type="dcterms:W3CDTF">2018-03-27T03:39:16Z</dcterms:modified>
</cp:coreProperties>
</file>